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78" r:id="rId3"/>
    <p:sldId id="275" r:id="rId4"/>
    <p:sldId id="280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7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uke@TheStatsMedic.com" TargetMode="Externa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2"/>
            <a:ext cx="10363200" cy="3043358"/>
          </a:xfrm>
        </p:spPr>
        <p:txBody>
          <a:bodyPr/>
          <a:lstStyle/>
          <a:p>
            <a:r>
              <a:rPr lang="en-US" sz="7300" dirty="0" smtClean="0"/>
              <a:t>EXPERIENCE FIRST FORMALIZE LATER</a:t>
            </a:r>
            <a:endParaRPr lang="en-US" sz="7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20" y="3451435"/>
            <a:ext cx="9853503" cy="18079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Luke </a:t>
            </a:r>
            <a:r>
              <a:rPr lang="en-US" sz="2400" dirty="0" smtClean="0"/>
              <a:t>Wilcox</a:t>
            </a:r>
          </a:p>
          <a:p>
            <a:r>
              <a:rPr lang="en-US" sz="2400" dirty="0" smtClean="0"/>
              <a:t>East Kentwood High School</a:t>
            </a:r>
          </a:p>
          <a:p>
            <a:r>
              <a:rPr lang="en-US" sz="2400" dirty="0" err="1" smtClean="0"/>
              <a:t>www.TheStatsMedic.com</a:t>
            </a:r>
            <a:r>
              <a:rPr lang="en-US" sz="2400" dirty="0" smtClean="0"/>
              <a:t>/mathinaction18</a:t>
            </a:r>
            <a:endParaRPr lang="en-US" sz="2400" dirty="0"/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TWO Activities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</a:t>
            </a:r>
            <a:r>
              <a:rPr lang="en-US" sz="3600" dirty="0"/>
              <a:t>1</a:t>
            </a:r>
            <a:r>
              <a:rPr lang="en-US" sz="3600" dirty="0" smtClean="0"/>
              <a:t>) </a:t>
            </a:r>
            <a:r>
              <a:rPr lang="en-US" sz="3600" dirty="0" smtClean="0"/>
              <a:t>Odds or Evens?</a:t>
            </a:r>
          </a:p>
          <a:p>
            <a:r>
              <a:rPr lang="en-US" sz="3600" dirty="0" smtClean="0"/>
              <a:t>(2) </a:t>
            </a:r>
            <a:r>
              <a:rPr lang="en-US" sz="3600" dirty="0" smtClean="0"/>
              <a:t>Does </a:t>
            </a:r>
            <a:r>
              <a:rPr lang="en-US" sz="3600" dirty="0" err="1" smtClean="0"/>
              <a:t>Beyonce</a:t>
            </a:r>
            <a:r>
              <a:rPr lang="en-US" sz="3600" dirty="0" smtClean="0"/>
              <a:t> write her own lyrics?</a:t>
            </a:r>
          </a:p>
        </p:txBody>
      </p:sp>
    </p:spTree>
    <p:extLst>
      <p:ext uri="{BB962C8B-B14F-4D97-AF65-F5344CB8AC3E}">
        <p14:creationId xmlns:p14="http://schemas.microsoft.com/office/powerpoint/2010/main" val="276645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43" y="1752602"/>
            <a:ext cx="11070459" cy="469467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How were these lessons different from a traditional math lesson?</a:t>
            </a:r>
          </a:p>
          <a:p>
            <a:endParaRPr lang="en-US" sz="3600" dirty="0"/>
          </a:p>
          <a:p>
            <a:r>
              <a:rPr lang="en-US" sz="3600" dirty="0" smtClean="0"/>
              <a:t>Big Ideas:</a:t>
            </a:r>
          </a:p>
          <a:p>
            <a:pPr lvl="1"/>
            <a:r>
              <a:rPr lang="en-US" sz="3600" dirty="0" smtClean="0"/>
              <a:t>Accessibility</a:t>
            </a:r>
          </a:p>
          <a:p>
            <a:pPr lvl="1"/>
            <a:r>
              <a:rPr lang="en-US" sz="3600" dirty="0" smtClean="0"/>
              <a:t>Context and relevance</a:t>
            </a:r>
          </a:p>
          <a:p>
            <a:pPr lvl="1"/>
            <a:r>
              <a:rPr lang="en-US" sz="3600" dirty="0" smtClean="0"/>
              <a:t>Experience first, formalize later</a:t>
            </a:r>
          </a:p>
          <a:p>
            <a:pPr lvl="1"/>
            <a:r>
              <a:rPr lang="en-US" sz="3600" dirty="0" smtClean="0"/>
              <a:t>Flexible </a:t>
            </a:r>
            <a:r>
              <a:rPr lang="en-US" sz="3600" dirty="0" smtClean="0"/>
              <a:t>thinking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6389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6450"/>
            <a:ext cx="9370379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Experience First, Formalize Later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2527"/>
            <a:ext cx="10160000" cy="43735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Engaging context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Address </a:t>
            </a:r>
            <a:r>
              <a:rPr lang="en-US" sz="3600" dirty="0"/>
              <a:t>learning </a:t>
            </a:r>
            <a:r>
              <a:rPr lang="en-US" sz="3600" dirty="0" smtClean="0"/>
              <a:t>targets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Low floor, high ceiling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Math dial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Scaffolding and linking questions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Concrete to conceptual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54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15570"/>
          </a:xfrm>
        </p:spPr>
        <p:txBody>
          <a:bodyPr>
            <a:normAutofit/>
          </a:bodyPr>
          <a:lstStyle/>
          <a:p>
            <a:r>
              <a:rPr lang="en-US" sz="3600" dirty="0"/>
              <a:t>To get digital copies of all handouts, go to </a:t>
            </a:r>
            <a:endParaRPr lang="en-US" sz="3600" dirty="0" smtClean="0"/>
          </a:p>
          <a:p>
            <a:r>
              <a:rPr lang="en-US" sz="3600" dirty="0" err="1" smtClean="0"/>
              <a:t>TheStatsMedic.com</a:t>
            </a:r>
            <a:r>
              <a:rPr lang="en-US" sz="3600" dirty="0" smtClean="0"/>
              <a:t>/mathinaction18. </a:t>
            </a:r>
            <a:endParaRPr lang="en-US" sz="3600" dirty="0"/>
          </a:p>
          <a:p>
            <a:r>
              <a:rPr lang="en-US" sz="3600" dirty="0"/>
              <a:t>Contact:</a:t>
            </a:r>
          </a:p>
          <a:p>
            <a:pPr lvl="1"/>
            <a:r>
              <a:rPr lang="en-US" sz="3600" dirty="0" err="1" smtClean="0">
                <a:hlinkClick r:id="rId2"/>
              </a:rPr>
              <a:t>Luke</a:t>
            </a:r>
            <a:r>
              <a:rPr lang="en-US" sz="3600" dirty="0" err="1" smtClean="0">
                <a:hlinkClick r:id="rId2"/>
              </a:rPr>
              <a:t>@TheStatsMedic.com</a:t>
            </a:r>
            <a:endParaRPr lang="en-US" sz="3600" dirty="0"/>
          </a:p>
          <a:p>
            <a:pPr lvl="1"/>
            <a:r>
              <a:rPr lang="en-US" sz="3600" dirty="0" err="1" smtClean="0"/>
              <a:t>TheStatsMedic.com</a:t>
            </a:r>
            <a:endParaRPr lang="en-US" sz="3600" dirty="0" smtClean="0"/>
          </a:p>
          <a:p>
            <a:pPr lvl="1"/>
            <a:r>
              <a:rPr lang="en-US" sz="3600" dirty="0" smtClean="0"/>
              <a:t>Twitter: @</a:t>
            </a:r>
            <a:r>
              <a:rPr lang="en-US" sz="3600" dirty="0" err="1" smtClean="0"/>
              <a:t>TheStatsMedic</a:t>
            </a:r>
            <a:endParaRPr lang="en-US" sz="3600" dirty="0" smtClean="0"/>
          </a:p>
          <a:p>
            <a:pPr lvl="1"/>
            <a:r>
              <a:rPr lang="en-US" sz="3600" dirty="0" smtClean="0"/>
              <a:t>Facebook: </a:t>
            </a:r>
            <a:r>
              <a:rPr lang="en-US" sz="3600" dirty="0" err="1" smtClean="0"/>
              <a:t>TheStatsMedic</a:t>
            </a:r>
            <a:endParaRPr lang="en-US" sz="3600" dirty="0"/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4189</TotalTime>
  <Words>110</Words>
  <Application>Microsoft Macintosh PowerPoint</Application>
  <PresentationFormat>Custom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EXPERIENCE FIRST FORMALIZE LATER</vt:lpstr>
      <vt:lpstr>TWO Activities</vt:lpstr>
      <vt:lpstr>Summary</vt:lpstr>
      <vt:lpstr>Experience First, Formalize Later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the Redesigned SAT</dc:title>
  <dc:creator>Lindsey</dc:creator>
  <cp:lastModifiedBy>Luke</cp:lastModifiedBy>
  <cp:revision>44</cp:revision>
  <dcterms:created xsi:type="dcterms:W3CDTF">2016-07-16T16:16:26Z</dcterms:created>
  <dcterms:modified xsi:type="dcterms:W3CDTF">2018-02-21T15:04:20Z</dcterms:modified>
</cp:coreProperties>
</file>