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9" r:id="rId1"/>
  </p:sldMasterIdLst>
  <p:sldIdLst>
    <p:sldId id="256" r:id="rId2"/>
    <p:sldId id="278" r:id="rId3"/>
    <p:sldId id="275" r:id="rId4"/>
    <p:sldId id="280" r:id="rId5"/>
    <p:sldId id="276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-776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1"/>
            <a:ext cx="103632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800600"/>
            <a:ext cx="9144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2/21/18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1"/>
            <a:ext cx="103632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1"/>
            <a:ext cx="103632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2/21/18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24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688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2/21/18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176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176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90944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90944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00200"/>
            <a:ext cx="6815667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600200"/>
            <a:ext cx="4011084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12001169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5715000"/>
            <a:ext cx="108712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4953000"/>
            <a:ext cx="108712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718"/>
            <a:ext cx="77216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16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11189124" y="5824644"/>
            <a:ext cx="131572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2001499" y="0"/>
            <a:ext cx="190501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001499" y="1371600"/>
            <a:ext cx="190501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Luke@TheStatsMedic.com" TargetMode="Externa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2"/>
            <a:ext cx="10363200" cy="3043358"/>
          </a:xfrm>
        </p:spPr>
        <p:txBody>
          <a:bodyPr/>
          <a:lstStyle/>
          <a:p>
            <a:r>
              <a:rPr lang="en-US" sz="7300" dirty="0" smtClean="0"/>
              <a:t>EXPERIENCE FIRST FORMALIZE LATER</a:t>
            </a:r>
            <a:endParaRPr lang="en-US" sz="73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2420" y="3451435"/>
            <a:ext cx="9853503" cy="180797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Luke </a:t>
            </a:r>
            <a:r>
              <a:rPr lang="en-US" sz="2400" dirty="0" smtClean="0"/>
              <a:t>Wilcox</a:t>
            </a:r>
          </a:p>
          <a:p>
            <a:r>
              <a:rPr lang="en-US" sz="2400" dirty="0" smtClean="0"/>
              <a:t>East Kentwood High School</a:t>
            </a:r>
          </a:p>
          <a:p>
            <a:r>
              <a:rPr lang="en-US" sz="2400" dirty="0" err="1" smtClean="0"/>
              <a:t>www.TheStatsMedic.com</a:t>
            </a:r>
            <a:r>
              <a:rPr lang="en-US" sz="2400" dirty="0" smtClean="0"/>
              <a:t>/mathinaction18</a:t>
            </a:r>
            <a:endParaRPr lang="en-US" sz="2400" dirty="0"/>
          </a:p>
        </p:txBody>
      </p:sp>
      <p:pic>
        <p:nvPicPr>
          <p:cNvPr id="4" name="Picture 3" descr="StatsMedicLogoOption-01-horizontal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08" t="23876" r="9652" b="25911"/>
          <a:stretch/>
        </p:blipFill>
        <p:spPr>
          <a:xfrm>
            <a:off x="7660978" y="6001482"/>
            <a:ext cx="4337771" cy="856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65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TWO Activities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(</a:t>
            </a:r>
            <a:r>
              <a:rPr lang="en-US" sz="3600" dirty="0"/>
              <a:t>1</a:t>
            </a:r>
            <a:r>
              <a:rPr lang="en-US" sz="3600" dirty="0" smtClean="0"/>
              <a:t>) </a:t>
            </a:r>
            <a:r>
              <a:rPr lang="en-US" sz="3600" dirty="0" smtClean="0"/>
              <a:t>Odds or Evens?</a:t>
            </a:r>
          </a:p>
          <a:p>
            <a:r>
              <a:rPr lang="en-US" sz="3600" dirty="0" smtClean="0"/>
              <a:t>(2) </a:t>
            </a:r>
            <a:r>
              <a:rPr lang="en-US" sz="3600" dirty="0" smtClean="0"/>
              <a:t>Does </a:t>
            </a:r>
            <a:r>
              <a:rPr lang="en-US" sz="3600" dirty="0" err="1" smtClean="0"/>
              <a:t>Beyonce</a:t>
            </a:r>
            <a:r>
              <a:rPr lang="en-US" sz="3600" dirty="0" smtClean="0"/>
              <a:t> write her own lyrics?</a:t>
            </a:r>
          </a:p>
        </p:txBody>
      </p:sp>
    </p:spTree>
    <p:extLst>
      <p:ext uri="{BB962C8B-B14F-4D97-AF65-F5344CB8AC3E}">
        <p14:creationId xmlns:p14="http://schemas.microsoft.com/office/powerpoint/2010/main" val="2766453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Summary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143" y="1752602"/>
            <a:ext cx="11070459" cy="4694678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How were these lessons different from a traditional math lesson?</a:t>
            </a:r>
          </a:p>
          <a:p>
            <a:endParaRPr lang="en-US" sz="3600" dirty="0"/>
          </a:p>
          <a:p>
            <a:r>
              <a:rPr lang="en-US" sz="3600" dirty="0" smtClean="0"/>
              <a:t>Big Ideas:</a:t>
            </a:r>
          </a:p>
          <a:p>
            <a:pPr lvl="1"/>
            <a:r>
              <a:rPr lang="en-US" sz="3600" dirty="0" smtClean="0"/>
              <a:t>Accessibility</a:t>
            </a:r>
          </a:p>
          <a:p>
            <a:pPr lvl="1"/>
            <a:r>
              <a:rPr lang="en-US" sz="3600" dirty="0" smtClean="0"/>
              <a:t>Context and relevance</a:t>
            </a:r>
          </a:p>
          <a:p>
            <a:pPr lvl="1"/>
            <a:r>
              <a:rPr lang="en-US" sz="3600" dirty="0" smtClean="0"/>
              <a:t>Experience first, formalize later</a:t>
            </a:r>
          </a:p>
          <a:p>
            <a:pPr lvl="1"/>
            <a:r>
              <a:rPr lang="en-US" sz="3600" dirty="0" smtClean="0"/>
              <a:t>Flexible </a:t>
            </a:r>
            <a:r>
              <a:rPr lang="en-US" sz="3600" dirty="0" smtClean="0"/>
              <a:t>thinking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063891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56450"/>
            <a:ext cx="9370379" cy="1371600"/>
          </a:xfrm>
        </p:spPr>
        <p:txBody>
          <a:bodyPr>
            <a:noAutofit/>
          </a:bodyPr>
          <a:lstStyle/>
          <a:p>
            <a:r>
              <a:rPr lang="en-US" sz="4400" dirty="0" smtClean="0"/>
              <a:t>Experience First, Formalize Later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42527"/>
            <a:ext cx="10160000" cy="4373563"/>
          </a:xfrm>
        </p:spPr>
        <p:txBody>
          <a:bodyPr>
            <a:normAutofit lnSpcReduction="10000"/>
          </a:bodyPr>
          <a:lstStyle/>
          <a:p>
            <a:pPr marL="571500" indent="-571500">
              <a:buFont typeface="Arial"/>
              <a:buChar char="•"/>
            </a:pPr>
            <a:r>
              <a:rPr lang="en-US" sz="3600" dirty="0" smtClean="0"/>
              <a:t>Engaging context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/>
              <a:t>Address </a:t>
            </a:r>
            <a:r>
              <a:rPr lang="en-US" sz="3600" dirty="0"/>
              <a:t>learning </a:t>
            </a:r>
            <a:r>
              <a:rPr lang="en-US" sz="3600" dirty="0" smtClean="0"/>
              <a:t>targets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/>
              <a:t>Low floor, high ceiling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/>
              <a:t>Math dial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/>
              <a:t>Scaffolding and linking questions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/>
              <a:t>Concrete to conceptual</a:t>
            </a:r>
            <a:endParaRPr lang="en-US" sz="3600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08541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Resources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160000" cy="4915570"/>
          </a:xfrm>
        </p:spPr>
        <p:txBody>
          <a:bodyPr>
            <a:normAutofit/>
          </a:bodyPr>
          <a:lstStyle/>
          <a:p>
            <a:r>
              <a:rPr lang="en-US" sz="3600" dirty="0"/>
              <a:t>To get digital copies of all handouts, go to </a:t>
            </a:r>
            <a:endParaRPr lang="en-US" sz="3600" dirty="0" smtClean="0"/>
          </a:p>
          <a:p>
            <a:r>
              <a:rPr lang="en-US" sz="3600" dirty="0" err="1" smtClean="0"/>
              <a:t>TheStatsMedic.com</a:t>
            </a:r>
            <a:r>
              <a:rPr lang="en-US" sz="3600" dirty="0" smtClean="0"/>
              <a:t>/mathinaction18. </a:t>
            </a:r>
            <a:endParaRPr lang="en-US" sz="3600" dirty="0"/>
          </a:p>
          <a:p>
            <a:r>
              <a:rPr lang="en-US" sz="3600" dirty="0"/>
              <a:t>Contact:</a:t>
            </a:r>
          </a:p>
          <a:p>
            <a:pPr lvl="1"/>
            <a:r>
              <a:rPr lang="en-US" sz="3600" dirty="0" err="1" smtClean="0">
                <a:hlinkClick r:id="rId2"/>
              </a:rPr>
              <a:t>Luke</a:t>
            </a:r>
            <a:r>
              <a:rPr lang="en-US" sz="3600" dirty="0" err="1" smtClean="0">
                <a:hlinkClick r:id="rId2"/>
              </a:rPr>
              <a:t>@TheStatsMedic.com</a:t>
            </a:r>
            <a:endParaRPr lang="en-US" sz="3600" dirty="0"/>
          </a:p>
          <a:p>
            <a:pPr lvl="1"/>
            <a:r>
              <a:rPr lang="en-US" sz="3600" dirty="0" err="1" smtClean="0"/>
              <a:t>TheStatsMedic.com</a:t>
            </a:r>
            <a:endParaRPr lang="en-US" sz="3600" dirty="0" smtClean="0"/>
          </a:p>
          <a:p>
            <a:pPr lvl="1"/>
            <a:r>
              <a:rPr lang="en-US" sz="3600" dirty="0" smtClean="0"/>
              <a:t>Twitter: @</a:t>
            </a:r>
            <a:r>
              <a:rPr lang="en-US" sz="3600" dirty="0" err="1" smtClean="0"/>
              <a:t>TheStatsMedic</a:t>
            </a:r>
            <a:endParaRPr lang="en-US" sz="3600" dirty="0" smtClean="0"/>
          </a:p>
          <a:p>
            <a:pPr lvl="1"/>
            <a:r>
              <a:rPr lang="en-US" sz="3600" dirty="0" smtClean="0"/>
              <a:t>Facebook: </a:t>
            </a:r>
            <a:r>
              <a:rPr lang="en-US" sz="3600" dirty="0" err="1" smtClean="0"/>
              <a:t>TheStatsMedic</a:t>
            </a:r>
            <a:endParaRPr lang="en-US" sz="3600" dirty="0"/>
          </a:p>
        </p:txBody>
      </p:sp>
      <p:pic>
        <p:nvPicPr>
          <p:cNvPr id="4" name="Picture 3" descr="StatsMedicLogoOption-01-horizontal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08" t="23876" r="9652" b="25911"/>
          <a:stretch/>
        </p:blipFill>
        <p:spPr>
          <a:xfrm>
            <a:off x="7660978" y="6001482"/>
            <a:ext cx="4337771" cy="856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446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4189</TotalTime>
  <Words>110</Words>
  <Application>Microsoft Macintosh PowerPoint</Application>
  <PresentationFormat>Custom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Essential</vt:lpstr>
      <vt:lpstr>EXPERIENCE FIRST FORMALIZE LATER</vt:lpstr>
      <vt:lpstr>TWO Activities</vt:lpstr>
      <vt:lpstr>Summary</vt:lpstr>
      <vt:lpstr>Experience First, Formalize Later</vt:lpstr>
      <vt:lpstr>Resources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and the Redesigned SAT</dc:title>
  <dc:creator>Lindsey</dc:creator>
  <cp:lastModifiedBy>Luke</cp:lastModifiedBy>
  <cp:revision>44</cp:revision>
  <dcterms:created xsi:type="dcterms:W3CDTF">2016-07-16T16:16:26Z</dcterms:created>
  <dcterms:modified xsi:type="dcterms:W3CDTF">2018-02-21T15:04:20Z</dcterms:modified>
</cp:coreProperties>
</file>